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6" r:id="rId3"/>
    <p:sldId id="257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F5031-B4D2-4395-A8C6-63C6775B76EF}" type="datetimeFigureOut">
              <a:rPr lang="en-GB" smtClean="0"/>
              <a:t>02/05/2024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9FE55-966C-4FEE-B294-A116FEE440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7671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F5031-B4D2-4395-A8C6-63C6775B76EF}" type="datetimeFigureOut">
              <a:rPr lang="en-GB" smtClean="0"/>
              <a:t>02/05/2024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9FE55-966C-4FEE-B294-A116FEE440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6769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F5031-B4D2-4395-A8C6-63C6775B76EF}" type="datetimeFigureOut">
              <a:rPr lang="en-GB" smtClean="0"/>
              <a:t>02/05/2024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9FE55-966C-4FEE-B294-A116FEE440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9657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F5031-B4D2-4395-A8C6-63C6775B76EF}" type="datetimeFigureOut">
              <a:rPr lang="en-GB" smtClean="0"/>
              <a:t>02/05/2024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9FE55-966C-4FEE-B294-A116FEE440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4086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F5031-B4D2-4395-A8C6-63C6775B76EF}" type="datetimeFigureOut">
              <a:rPr lang="en-GB" smtClean="0"/>
              <a:t>02/05/2024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9FE55-966C-4FEE-B294-A116FEE440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1175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F5031-B4D2-4395-A8C6-63C6775B76EF}" type="datetimeFigureOut">
              <a:rPr lang="en-GB" smtClean="0"/>
              <a:t>02/05/2024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9FE55-966C-4FEE-B294-A116FEE440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35122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F5031-B4D2-4395-A8C6-63C6775B76EF}" type="datetimeFigureOut">
              <a:rPr lang="en-GB" smtClean="0"/>
              <a:t>02/05/2024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9FE55-966C-4FEE-B294-A116FEE440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9521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F5031-B4D2-4395-A8C6-63C6775B76EF}" type="datetimeFigureOut">
              <a:rPr lang="en-GB" smtClean="0"/>
              <a:t>02/05/2024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9FE55-966C-4FEE-B294-A116FEE440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58187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F5031-B4D2-4395-A8C6-63C6775B76EF}" type="datetimeFigureOut">
              <a:rPr lang="en-GB" smtClean="0"/>
              <a:t>02/05/2024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9FE55-966C-4FEE-B294-A116FEE440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94392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F5031-B4D2-4395-A8C6-63C6775B76EF}" type="datetimeFigureOut">
              <a:rPr lang="en-GB" smtClean="0"/>
              <a:t>02/05/2024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9FE55-966C-4FEE-B294-A116FEE440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7965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F5031-B4D2-4395-A8C6-63C6775B76EF}" type="datetimeFigureOut">
              <a:rPr lang="en-GB" smtClean="0"/>
              <a:t>02/05/2024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9FE55-966C-4FEE-B294-A116FEE440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9789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AF5031-B4D2-4395-A8C6-63C6775B76EF}" type="datetimeFigureOut">
              <a:rPr lang="en-GB" smtClean="0"/>
              <a:t>02/05/2024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E9FE55-966C-4FEE-B294-A116FEE440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6422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hyperlink" Target="https://www.rocketryforum.com/threads/versatility-adjustable-launch-tower.67902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Relationship Id="rId9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9D838A9-981A-19D0-072B-B131BFB89117}"/>
              </a:ext>
            </a:extLst>
          </p:cNvPr>
          <p:cNvSpPr txBox="1"/>
          <p:nvPr/>
        </p:nvSpPr>
        <p:spPr>
          <a:xfrm>
            <a:off x="1837426" y="1846053"/>
            <a:ext cx="83417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/>
              <a:t>Lugless</a:t>
            </a:r>
            <a:r>
              <a:rPr lang="en-US" sz="5400" dirty="0"/>
              <a:t> Launch Towers</a:t>
            </a:r>
            <a:endParaRPr lang="en-AU" sz="5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F21BB6-2BF3-B198-7E7B-52ED253F4203}"/>
              </a:ext>
            </a:extLst>
          </p:cNvPr>
          <p:cNvSpPr txBox="1"/>
          <p:nvPr/>
        </p:nvSpPr>
        <p:spPr>
          <a:xfrm>
            <a:off x="1851806" y="3309662"/>
            <a:ext cx="907786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Preferred Design Ideas and Mood-board</a:t>
            </a:r>
          </a:p>
          <a:p>
            <a:pPr algn="ctr"/>
            <a:r>
              <a:rPr lang="en-US" sz="4000" dirty="0"/>
              <a:t>sourced from various contributors on The Rocketry Forum</a:t>
            </a:r>
            <a:endParaRPr lang="en-AU" sz="4000" dirty="0"/>
          </a:p>
        </p:txBody>
      </p:sp>
    </p:spTree>
    <p:extLst>
      <p:ext uri="{BB962C8B-B14F-4D97-AF65-F5344CB8AC3E}">
        <p14:creationId xmlns:p14="http://schemas.microsoft.com/office/powerpoint/2010/main" val="18631229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OWER_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4" y="221351"/>
            <a:ext cx="4424893" cy="6704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OWER_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149" y="145151"/>
            <a:ext cx="3831717" cy="5805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TOWER_C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8867" y="145151"/>
            <a:ext cx="3826933" cy="5798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71348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TOWER_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508" y="199496"/>
            <a:ext cx="4746625" cy="3132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TOWER_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8642" y="199496"/>
            <a:ext cx="3257804" cy="4936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TOWER_F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8955" y="199496"/>
            <a:ext cx="3272112" cy="4957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508" y="3486150"/>
            <a:ext cx="3100917" cy="3115174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1577551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model rocket launch tower designs site:www.rocketryforum.c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6338" y="0"/>
            <a:ext cx="3259455" cy="6138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484363" y="78498"/>
            <a:ext cx="851813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/>
              <a:t>Suggested modifications: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400" dirty="0"/>
              <a:t>Use servo motors to make rapid diameter adjustments.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400" dirty="0"/>
              <a:t>Servos could sit on the lower three support frames independent of the three main stiffening structural tubes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400" dirty="0"/>
              <a:t>Alignment tracks/channels for the servo slots to stop them drifting left or right just in/out.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400" dirty="0"/>
              <a:t>Add a raised 3 legged base or use a Rockwell </a:t>
            </a:r>
            <a:r>
              <a:rPr lang="en-AU" sz="1400" dirty="0" err="1"/>
              <a:t>Jawstand</a:t>
            </a:r>
            <a:r>
              <a:rPr lang="en-AU" sz="1400" dirty="0"/>
              <a:t> for tilting down for ease of loading.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400" dirty="0"/>
              <a:t>Add a blast plate/deflector.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2599" y="3821905"/>
            <a:ext cx="2705965" cy="2976562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8564" y="5995356"/>
            <a:ext cx="3109736" cy="803111"/>
          </a:xfrm>
          <a:prstGeom prst="rect">
            <a:avLst/>
          </a:prstGeom>
        </p:spPr>
      </p:pic>
      <p:pic>
        <p:nvPicPr>
          <p:cNvPr id="3076" name="Picture 4" descr="https://www.rocketryforum.com/attachments/100_9756-jpg.288936/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2054" y="1522963"/>
            <a:ext cx="3222624" cy="4296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www.rocketryforum.com/attachments/100_9763-jpg.288937/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2599" y="1497928"/>
            <a:ext cx="2940902" cy="2205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s://www.rocketryforum.com/attachments/wildchild2_042316-jpg.289418/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8168" y="1066512"/>
            <a:ext cx="2513579" cy="5510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25550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68533" y="328768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dirty="0">
                <a:hlinkClick r:id="rId2"/>
              </a:rPr>
              <a:t>https://www.rocketryforum.com/threads/versatility-adjustable-launch-tower.67902/</a:t>
            </a:r>
            <a:endParaRPr lang="en-GB" dirty="0"/>
          </a:p>
        </p:txBody>
      </p:sp>
      <p:pic>
        <p:nvPicPr>
          <p:cNvPr id="4098" name="Picture 2" descr="[âIMG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186267"/>
            <a:ext cx="3507081" cy="1972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[âIMG]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3859" y="186267"/>
            <a:ext cx="1527895" cy="5947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[âIMG]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4" y="2364328"/>
            <a:ext cx="3507081" cy="2349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[âIMG]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6843" y="1248833"/>
            <a:ext cx="3550940" cy="5299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6062" y="4919401"/>
            <a:ext cx="42418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/>
              <a:t>Suggested modifications: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400" dirty="0"/>
              <a:t>Alignment tracks/channels for the slots to stop them drifting left or right just in/out.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400" dirty="0"/>
              <a:t>Raised 30cm legs/base. Will also help bottom ring adjustment.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400" dirty="0"/>
              <a:t>Blast plate/deflector.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400" dirty="0"/>
              <a:t>Hinged gate in one rail for easy rocket insertion?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400" dirty="0"/>
              <a:t>Bottom stop for rocket to rest on.</a:t>
            </a:r>
            <a:endParaRPr lang="en-GB" sz="1400" dirty="0"/>
          </a:p>
        </p:txBody>
      </p:sp>
      <p:pic>
        <p:nvPicPr>
          <p:cNvPr id="4106" name="Picture 10" descr="[âIMG]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7092" y="975099"/>
            <a:ext cx="2114909" cy="1104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2" name="Picture 16" descr="[âIMG]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2872" y="2217836"/>
            <a:ext cx="2123351" cy="1884474"/>
          </a:xfrm>
          <a:prstGeom prst="rect">
            <a:avLst/>
          </a:prstGeom>
          <a:noFill/>
          <a:ln w="158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4" name="Picture 18" descr="[âIMG]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5104" y="4310369"/>
            <a:ext cx="2206897" cy="2238375"/>
          </a:xfrm>
          <a:prstGeom prst="rect">
            <a:avLst/>
          </a:prstGeom>
          <a:noFill/>
          <a:ln w="158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12602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0893" y="237067"/>
            <a:ext cx="4906040" cy="655833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2741" y="135467"/>
            <a:ext cx="4585093" cy="34544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364" y="135467"/>
            <a:ext cx="4920872" cy="6558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2043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504</TotalTime>
  <Words>163</Words>
  <Application>Microsoft Office PowerPoint</Application>
  <PresentationFormat>Widescreen</PresentationFormat>
  <Paragraphs>16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Brendan Hawkins</dc:creator>
  <cp:lastModifiedBy>Brendan Hawkins</cp:lastModifiedBy>
  <cp:revision>17</cp:revision>
  <dcterms:created xsi:type="dcterms:W3CDTF">2019-09-07T03:16:29Z</dcterms:created>
  <dcterms:modified xsi:type="dcterms:W3CDTF">2024-05-02T07:32:55Z</dcterms:modified>
</cp:coreProperties>
</file>